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448" r:id="rId5"/>
    <p:sldId id="2462" r:id="rId6"/>
    <p:sldId id="259" r:id="rId7"/>
    <p:sldId id="2451" r:id="rId8"/>
    <p:sldId id="2467" r:id="rId9"/>
    <p:sldId id="2471" r:id="rId10"/>
    <p:sldId id="2468" r:id="rId11"/>
    <p:sldId id="2475" r:id="rId12"/>
    <p:sldId id="2479" r:id="rId13"/>
    <p:sldId id="2483" r:id="rId14"/>
    <p:sldId id="2480" r:id="rId15"/>
    <p:sldId id="2484" r:id="rId16"/>
    <p:sldId id="2481" r:id="rId17"/>
    <p:sldId id="2474" r:id="rId18"/>
    <p:sldId id="2472" r:id="rId19"/>
    <p:sldId id="2473" r:id="rId20"/>
    <p:sldId id="2477" r:id="rId21"/>
    <p:sldId id="2476" r:id="rId22"/>
    <p:sldId id="2488" r:id="rId23"/>
    <p:sldId id="2486" r:id="rId24"/>
    <p:sldId id="2457" r:id="rId25"/>
    <p:sldId id="2482" r:id="rId26"/>
    <p:sldId id="2487" r:id="rId27"/>
    <p:sldId id="2485" r:id="rId28"/>
    <p:sldId id="2466" r:id="rId29"/>
    <p:sldId id="2478" r:id="rId30"/>
    <p:sldId id="243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6F93E1-C3CA-4D72-A121-9783EF26AEC8}" v="12" dt="2023-10-26T01:24:48.443"/>
    <p1510:client id="{10B502C1-75E2-4E58-9194-48CC50DCFD1D}" v="189" dt="2023-10-26T16:32:22.949"/>
    <p1510:client id="{380C6B77-306D-4D08-A84C-D9ED9B5983F5}" v="24" dt="2023-10-26T16:50:34.386"/>
    <p1510:client id="{C299402F-86A4-428E-9560-99B5AC3ADA31}" v="1" dt="2020-08-24T22:27:47.032"/>
    <p1510:client id="{F4BAA1E1-69FA-4AE3-BBF2-5F160448CF38}" v="76" dt="2023-10-26T17:02:48.546"/>
  </p1510:revLst>
</p1510:revInfo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992"/>
        <p:guide pos="3840"/>
        <p:guide orient="horz" pos="1416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eal Habte" userId="S::micheal.habte@miu.edu::fba3d3dd-7a62-45e1-afdf-702c2ed1a01a" providerId="AD" clId="Web-{F4BAA1E1-69FA-4AE3-BBF2-5F160448CF38}"/>
    <pc:docChg chg="addSld modSld">
      <pc:chgData name="Micheal Habte" userId="S::micheal.habte@miu.edu::fba3d3dd-7a62-45e1-afdf-702c2ed1a01a" providerId="AD" clId="Web-{F4BAA1E1-69FA-4AE3-BBF2-5F160448CF38}" dt="2023-10-26T17:02:48.546" v="72"/>
      <pc:docMkLst>
        <pc:docMk/>
      </pc:docMkLst>
      <pc:sldChg chg="addAnim">
        <pc:chgData name="Micheal Habte" userId="S::micheal.habte@miu.edu::fba3d3dd-7a62-45e1-afdf-702c2ed1a01a" providerId="AD" clId="Web-{F4BAA1E1-69FA-4AE3-BBF2-5F160448CF38}" dt="2023-10-26T17:02:48.546" v="72"/>
        <pc:sldMkLst>
          <pc:docMk/>
          <pc:sldMk cId="3927832306" sldId="2448"/>
        </pc:sldMkLst>
      </pc:sldChg>
      <pc:sldChg chg="addSp delSp modSp new">
        <pc:chgData name="Micheal Habte" userId="S::micheal.habte@miu.edu::fba3d3dd-7a62-45e1-afdf-702c2ed1a01a" providerId="AD" clId="Web-{F4BAA1E1-69FA-4AE3-BBF2-5F160448CF38}" dt="2023-10-26T16:26:49.006" v="18" actId="14100"/>
        <pc:sldMkLst>
          <pc:docMk/>
          <pc:sldMk cId="836233192" sldId="2482"/>
        </pc:sldMkLst>
        <pc:spChg chg="mod">
          <ac:chgData name="Micheal Habte" userId="S::micheal.habte@miu.edu::fba3d3dd-7a62-45e1-afdf-702c2ed1a01a" providerId="AD" clId="Web-{F4BAA1E1-69FA-4AE3-BBF2-5F160448CF38}" dt="2023-10-26T16:24:22.267" v="11" actId="20577"/>
          <ac:spMkLst>
            <pc:docMk/>
            <pc:sldMk cId="836233192" sldId="2482"/>
            <ac:spMk id="2" creationId="{1203EF26-7330-DE5D-29A9-6B8ADE2C133B}"/>
          </ac:spMkLst>
        </pc:spChg>
        <pc:spChg chg="del">
          <ac:chgData name="Micheal Habte" userId="S::micheal.habte@miu.edu::fba3d3dd-7a62-45e1-afdf-702c2ed1a01a" providerId="AD" clId="Web-{F4BAA1E1-69FA-4AE3-BBF2-5F160448CF38}" dt="2023-10-26T16:23:20.749" v="1"/>
          <ac:spMkLst>
            <pc:docMk/>
            <pc:sldMk cId="836233192" sldId="2482"/>
            <ac:spMk id="3" creationId="{357ED7EB-8189-FD7D-8D30-B1CBFEF95CD9}"/>
          </ac:spMkLst>
        </pc:spChg>
        <pc:spChg chg="del">
          <ac:chgData name="Micheal Habte" userId="S::micheal.habte@miu.edu::fba3d3dd-7a62-45e1-afdf-702c2ed1a01a" providerId="AD" clId="Web-{F4BAA1E1-69FA-4AE3-BBF2-5F160448CF38}" dt="2023-10-26T16:23:41.265" v="3"/>
          <ac:spMkLst>
            <pc:docMk/>
            <pc:sldMk cId="836233192" sldId="2482"/>
            <ac:spMk id="4" creationId="{7E964906-CCB8-9532-365F-A6280C273114}"/>
          </ac:spMkLst>
        </pc:spChg>
        <pc:picChg chg="add mod ord">
          <ac:chgData name="Micheal Habte" userId="S::micheal.habte@miu.edu::fba3d3dd-7a62-45e1-afdf-702c2ed1a01a" providerId="AD" clId="Web-{F4BAA1E1-69FA-4AE3-BBF2-5F160448CF38}" dt="2023-10-26T16:24:20.938" v="9" actId="14100"/>
          <ac:picMkLst>
            <pc:docMk/>
            <pc:sldMk cId="836233192" sldId="2482"/>
            <ac:picMk id="6" creationId="{BC8954F6-3E4D-FCE1-DBCA-46CBF2E958A5}"/>
          </ac:picMkLst>
        </pc:picChg>
        <pc:picChg chg="add mod">
          <ac:chgData name="Micheal Habte" userId="S::micheal.habte@miu.edu::fba3d3dd-7a62-45e1-afdf-702c2ed1a01a" providerId="AD" clId="Web-{F4BAA1E1-69FA-4AE3-BBF2-5F160448CF38}" dt="2023-10-26T16:26:49.006" v="18" actId="14100"/>
          <ac:picMkLst>
            <pc:docMk/>
            <pc:sldMk cId="836233192" sldId="2482"/>
            <ac:picMk id="7" creationId="{D3366316-4296-F748-2BA4-447706AE555D}"/>
          </ac:picMkLst>
        </pc:picChg>
      </pc:sldChg>
      <pc:sldChg chg="addSp delSp modSp new mod modClrScheme chgLayout">
        <pc:chgData name="Micheal Habte" userId="S::micheal.habte@miu.edu::fba3d3dd-7a62-45e1-afdf-702c2ed1a01a" providerId="AD" clId="Web-{F4BAA1E1-69FA-4AE3-BBF2-5F160448CF38}" dt="2023-10-26T16:29:33.011" v="56" actId="14100"/>
        <pc:sldMkLst>
          <pc:docMk/>
          <pc:sldMk cId="344539220" sldId="2485"/>
        </pc:sldMkLst>
        <pc:spChg chg="del">
          <ac:chgData name="Micheal Habte" userId="S::micheal.habte@miu.edu::fba3d3dd-7a62-45e1-afdf-702c2ed1a01a" providerId="AD" clId="Web-{F4BAA1E1-69FA-4AE3-BBF2-5F160448CF38}" dt="2023-10-26T16:27:20.757" v="20"/>
          <ac:spMkLst>
            <pc:docMk/>
            <pc:sldMk cId="344539220" sldId="2485"/>
            <ac:spMk id="2" creationId="{18AA146E-36F8-4DC7-75D2-3534DC0BCD78}"/>
          </ac:spMkLst>
        </pc:spChg>
        <pc:spChg chg="del">
          <ac:chgData name="Micheal Habte" userId="S::micheal.habte@miu.edu::fba3d3dd-7a62-45e1-afdf-702c2ed1a01a" providerId="AD" clId="Web-{F4BAA1E1-69FA-4AE3-BBF2-5F160448CF38}" dt="2023-10-26T16:27:20.757" v="20"/>
          <ac:spMkLst>
            <pc:docMk/>
            <pc:sldMk cId="344539220" sldId="2485"/>
            <ac:spMk id="3" creationId="{1D47943D-990A-255B-C85C-8169AEB2818A}"/>
          </ac:spMkLst>
        </pc:spChg>
        <pc:spChg chg="del">
          <ac:chgData name="Micheal Habte" userId="S::micheal.habte@miu.edu::fba3d3dd-7a62-45e1-afdf-702c2ed1a01a" providerId="AD" clId="Web-{F4BAA1E1-69FA-4AE3-BBF2-5F160448CF38}" dt="2023-10-26T16:27:20.757" v="20"/>
          <ac:spMkLst>
            <pc:docMk/>
            <pc:sldMk cId="344539220" sldId="2485"/>
            <ac:spMk id="4" creationId="{B88305CD-C90E-F5D7-8C45-5BA2C5E5D1A7}"/>
          </ac:spMkLst>
        </pc:spChg>
        <pc:spChg chg="mod">
          <ac:chgData name="Micheal Habte" userId="S::micheal.habte@miu.edu::fba3d3dd-7a62-45e1-afdf-702c2ed1a01a" providerId="AD" clId="Web-{F4BAA1E1-69FA-4AE3-BBF2-5F160448CF38}" dt="2023-10-26T16:27:20.757" v="20"/>
          <ac:spMkLst>
            <pc:docMk/>
            <pc:sldMk cId="344539220" sldId="2485"/>
            <ac:spMk id="5" creationId="{C584B467-6359-9C84-F2AC-F3107525CE63}"/>
          </ac:spMkLst>
        </pc:spChg>
        <pc:spChg chg="add mod">
          <ac:chgData name="Micheal Habte" userId="S::micheal.habte@miu.edu::fba3d3dd-7a62-45e1-afdf-702c2ed1a01a" providerId="AD" clId="Web-{F4BAA1E1-69FA-4AE3-BBF2-5F160448CF38}" dt="2023-10-26T16:29:33.011" v="56" actId="14100"/>
          <ac:spMkLst>
            <pc:docMk/>
            <pc:sldMk cId="344539220" sldId="2485"/>
            <ac:spMk id="10" creationId="{6B534F98-473E-240B-81C6-43D5437D3F44}"/>
          </ac:spMkLst>
        </pc:spChg>
        <pc:spChg chg="add del mod">
          <ac:chgData name="Micheal Habte" userId="S::micheal.habte@miu.edu::fba3d3dd-7a62-45e1-afdf-702c2ed1a01a" providerId="AD" clId="Web-{F4BAA1E1-69FA-4AE3-BBF2-5F160448CF38}" dt="2023-10-26T16:29:02.713" v="52"/>
          <ac:spMkLst>
            <pc:docMk/>
            <pc:sldMk cId="344539220" sldId="2485"/>
            <ac:spMk id="12" creationId="{2B64D50C-7A56-2BEC-E752-BA06A2A117F7}"/>
          </ac:spMkLst>
        </pc:spChg>
      </pc:sldChg>
      <pc:sldChg chg="addSp delSp modSp new">
        <pc:chgData name="Micheal Habte" userId="S::micheal.habte@miu.edu::fba3d3dd-7a62-45e1-afdf-702c2ed1a01a" providerId="AD" clId="Web-{F4BAA1E1-69FA-4AE3-BBF2-5F160448CF38}" dt="2023-10-26T16:33:48.254" v="70" actId="1076"/>
        <pc:sldMkLst>
          <pc:docMk/>
          <pc:sldMk cId="1696678286" sldId="2487"/>
        </pc:sldMkLst>
        <pc:spChg chg="del mod">
          <ac:chgData name="Micheal Habte" userId="S::micheal.habte@miu.edu::fba3d3dd-7a62-45e1-afdf-702c2ed1a01a" providerId="AD" clId="Web-{F4BAA1E1-69FA-4AE3-BBF2-5F160448CF38}" dt="2023-10-26T16:33:08.440" v="63"/>
          <ac:spMkLst>
            <pc:docMk/>
            <pc:sldMk cId="1696678286" sldId="2487"/>
            <ac:spMk id="2" creationId="{82466A8B-9A1A-C141-A1FF-A2BDB801D74D}"/>
          </ac:spMkLst>
        </pc:spChg>
        <pc:spChg chg="del">
          <ac:chgData name="Micheal Habte" userId="S::micheal.habte@miu.edu::fba3d3dd-7a62-45e1-afdf-702c2ed1a01a" providerId="AD" clId="Web-{F4BAA1E1-69FA-4AE3-BBF2-5F160448CF38}" dt="2023-10-26T16:33:08.440" v="63"/>
          <ac:spMkLst>
            <pc:docMk/>
            <pc:sldMk cId="1696678286" sldId="2487"/>
            <ac:spMk id="3" creationId="{998AF394-CAA1-6D63-3EFF-68200855701B}"/>
          </ac:spMkLst>
        </pc:spChg>
        <pc:spChg chg="del">
          <ac:chgData name="Micheal Habte" userId="S::micheal.habte@miu.edu::fba3d3dd-7a62-45e1-afdf-702c2ed1a01a" providerId="AD" clId="Web-{F4BAA1E1-69FA-4AE3-BBF2-5F160448CF38}" dt="2023-10-26T16:33:08.440" v="63"/>
          <ac:spMkLst>
            <pc:docMk/>
            <pc:sldMk cId="1696678286" sldId="2487"/>
            <ac:spMk id="4" creationId="{4C21A1B6-635D-E274-513F-860CFD15311F}"/>
          </ac:spMkLst>
        </pc:spChg>
        <pc:spChg chg="mod">
          <ac:chgData name="Micheal Habte" userId="S::micheal.habte@miu.edu::fba3d3dd-7a62-45e1-afdf-702c2ed1a01a" providerId="AD" clId="Web-{F4BAA1E1-69FA-4AE3-BBF2-5F160448CF38}" dt="2023-10-26T16:33:08.440" v="63"/>
          <ac:spMkLst>
            <pc:docMk/>
            <pc:sldMk cId="1696678286" sldId="2487"/>
            <ac:spMk id="5" creationId="{BB7C5543-DFA4-C37D-5FA0-C5BDB8628877}"/>
          </ac:spMkLst>
        </pc:spChg>
        <pc:spChg chg="add del mod">
          <ac:chgData name="Micheal Habte" userId="S::micheal.habte@miu.edu::fba3d3dd-7a62-45e1-afdf-702c2ed1a01a" providerId="AD" clId="Web-{F4BAA1E1-69FA-4AE3-BBF2-5F160448CF38}" dt="2023-10-26T16:31:05.827" v="61"/>
          <ac:spMkLst>
            <pc:docMk/>
            <pc:sldMk cId="1696678286" sldId="2487"/>
            <ac:spMk id="6" creationId="{1FBD8E00-387A-A4F2-2221-D4EC1C5D56AD}"/>
          </ac:spMkLst>
        </pc:spChg>
        <pc:spChg chg="add mod">
          <ac:chgData name="Micheal Habte" userId="S::micheal.habte@miu.edu::fba3d3dd-7a62-45e1-afdf-702c2ed1a01a" providerId="AD" clId="Web-{F4BAA1E1-69FA-4AE3-BBF2-5F160448CF38}" dt="2023-10-26T16:33:48.254" v="70" actId="1076"/>
          <ac:spMkLst>
            <pc:docMk/>
            <pc:sldMk cId="1696678286" sldId="2487"/>
            <ac:spMk id="11" creationId="{2AD8E47F-A815-BE19-7080-480279766D1A}"/>
          </ac:spMkLst>
        </pc:spChg>
        <pc:spChg chg="add del">
          <ac:chgData name="Micheal Habte" userId="S::micheal.habte@miu.edu::fba3d3dd-7a62-45e1-afdf-702c2ed1a01a" providerId="AD" clId="Web-{F4BAA1E1-69FA-4AE3-BBF2-5F160448CF38}" dt="2023-10-26T16:33:33.003" v="67"/>
          <ac:spMkLst>
            <pc:docMk/>
            <pc:sldMk cId="1696678286" sldId="2487"/>
            <ac:spMk id="13" creationId="{52AA450F-B23F-DA66-762F-B259EE4ABC68}"/>
          </ac:spMkLst>
        </pc:spChg>
        <pc:picChg chg="add">
          <ac:chgData name="Micheal Habte" userId="S::micheal.habte@miu.edu::fba3d3dd-7a62-45e1-afdf-702c2ed1a01a" providerId="AD" clId="Web-{F4BAA1E1-69FA-4AE3-BBF2-5F160448CF38}" dt="2023-10-26T16:33:08.440" v="63"/>
          <ac:picMkLst>
            <pc:docMk/>
            <pc:sldMk cId="1696678286" sldId="2487"/>
            <ac:picMk id="7" creationId="{8B67ADD0-80AF-8C7C-D4F3-24D0D231861E}"/>
          </ac:picMkLst>
        </pc:picChg>
      </pc:sldChg>
    </pc:docChg>
  </pc:docChgLst>
  <pc:docChgLst>
    <pc:chgData name="Hozifa Siddig Mohammed Zeanalabdeen" userId="S::hzeanalabdeen@miu.edu::75981d4e-0c11-42af-8448-fedfbcb105d9" providerId="AD" clId="Web-{10B502C1-75E2-4E58-9194-48CC50DCFD1D}"/>
    <pc:docChg chg="addSld delSld modSld sldOrd addSection delSection">
      <pc:chgData name="Hozifa Siddig Mohammed Zeanalabdeen" userId="S::hzeanalabdeen@miu.edu::75981d4e-0c11-42af-8448-fedfbcb105d9" providerId="AD" clId="Web-{10B502C1-75E2-4E58-9194-48CC50DCFD1D}" dt="2023-10-26T16:32:22.261" v="163" actId="20577"/>
      <pc:docMkLst>
        <pc:docMk/>
      </pc:docMkLst>
      <pc:sldChg chg="addSp delSp modSp new">
        <pc:chgData name="Hozifa Siddig Mohammed Zeanalabdeen" userId="S::hzeanalabdeen@miu.edu::75981d4e-0c11-42af-8448-fedfbcb105d9" providerId="AD" clId="Web-{10B502C1-75E2-4E58-9194-48CC50DCFD1D}" dt="2023-10-26T16:28:11.317" v="139" actId="20577"/>
        <pc:sldMkLst>
          <pc:docMk/>
          <pc:sldMk cId="4043159676" sldId="2479"/>
        </pc:sldMkLst>
        <pc:spChg chg="mod">
          <ac:chgData name="Hozifa Siddig Mohammed Zeanalabdeen" userId="S::hzeanalabdeen@miu.edu::75981d4e-0c11-42af-8448-fedfbcb105d9" providerId="AD" clId="Web-{10B502C1-75E2-4E58-9194-48CC50DCFD1D}" dt="2023-10-26T16:28:11.317" v="139" actId="20577"/>
          <ac:spMkLst>
            <pc:docMk/>
            <pc:sldMk cId="4043159676" sldId="2479"/>
            <ac:spMk id="2" creationId="{2F194CC7-DB41-D30F-6A3B-EE3ABD5D9E7F}"/>
          </ac:spMkLst>
        </pc:spChg>
        <pc:spChg chg="del">
          <ac:chgData name="Hozifa Siddig Mohammed Zeanalabdeen" userId="S::hzeanalabdeen@miu.edu::75981d4e-0c11-42af-8448-fedfbcb105d9" providerId="AD" clId="Web-{10B502C1-75E2-4E58-9194-48CC50DCFD1D}" dt="2023-10-26T16:17:20.206" v="3"/>
          <ac:spMkLst>
            <pc:docMk/>
            <pc:sldMk cId="4043159676" sldId="2479"/>
            <ac:spMk id="3" creationId="{58B46B2D-BD04-486E-626E-1CA16FFE0D2E}"/>
          </ac:spMkLst>
        </pc:spChg>
        <pc:spChg chg="add del mod">
          <ac:chgData name="Hozifa Siddig Mohammed Zeanalabdeen" userId="S::hzeanalabdeen@miu.edu::75981d4e-0c11-42af-8448-fedfbcb105d9" providerId="AD" clId="Web-{10B502C1-75E2-4E58-9194-48CC50DCFD1D}" dt="2023-10-26T16:17:33.269" v="5"/>
          <ac:spMkLst>
            <pc:docMk/>
            <pc:sldMk cId="4043159676" sldId="2479"/>
            <ac:spMk id="7" creationId="{6EE15D3A-BD1F-27AA-6C16-ECFE08532A46}"/>
          </ac:spMkLst>
        </pc:spChg>
        <pc:picChg chg="add del mod ord">
          <ac:chgData name="Hozifa Siddig Mohammed Zeanalabdeen" userId="S::hzeanalabdeen@miu.edu::75981d4e-0c11-42af-8448-fedfbcb105d9" providerId="AD" clId="Web-{10B502C1-75E2-4E58-9194-48CC50DCFD1D}" dt="2023-10-26T16:17:26.487" v="4"/>
          <ac:picMkLst>
            <pc:docMk/>
            <pc:sldMk cId="4043159676" sldId="2479"/>
            <ac:picMk id="5" creationId="{EF04446F-7662-9A99-CCE2-D30FE5FC6EC5}"/>
          </ac:picMkLst>
        </pc:picChg>
        <pc:picChg chg="add mod ord">
          <ac:chgData name="Hozifa Siddig Mohammed Zeanalabdeen" userId="S::hzeanalabdeen@miu.edu::75981d4e-0c11-42af-8448-fedfbcb105d9" providerId="AD" clId="Web-{10B502C1-75E2-4E58-9194-48CC50DCFD1D}" dt="2023-10-26T16:18:27.895" v="16" actId="14100"/>
          <ac:picMkLst>
            <pc:docMk/>
            <pc:sldMk cId="4043159676" sldId="2479"/>
            <ac:picMk id="8" creationId="{A13869AC-604B-9AD6-D7A3-C95796843559}"/>
          </ac:picMkLst>
        </pc:picChg>
        <pc:picChg chg="add mod">
          <ac:chgData name="Hozifa Siddig Mohammed Zeanalabdeen" userId="S::hzeanalabdeen@miu.edu::75981d4e-0c11-42af-8448-fedfbcb105d9" providerId="AD" clId="Web-{10B502C1-75E2-4E58-9194-48CC50DCFD1D}" dt="2023-10-26T16:18:32.864" v="17" actId="14100"/>
          <ac:picMkLst>
            <pc:docMk/>
            <pc:sldMk cId="4043159676" sldId="2479"/>
            <ac:picMk id="9" creationId="{CDF25EA5-97E5-B5E9-FE2D-67D009D341C0}"/>
          </ac:picMkLst>
        </pc:picChg>
      </pc:sldChg>
      <pc:sldChg chg="addSp delSp modSp new">
        <pc:chgData name="Hozifa Siddig Mohammed Zeanalabdeen" userId="S::hzeanalabdeen@miu.edu::75981d4e-0c11-42af-8448-fedfbcb105d9" providerId="AD" clId="Web-{10B502C1-75E2-4E58-9194-48CC50DCFD1D}" dt="2023-10-26T16:27:50.223" v="131" actId="20577"/>
        <pc:sldMkLst>
          <pc:docMk/>
          <pc:sldMk cId="2114040656" sldId="2480"/>
        </pc:sldMkLst>
        <pc:spChg chg="mod">
          <ac:chgData name="Hozifa Siddig Mohammed Zeanalabdeen" userId="S::hzeanalabdeen@miu.edu::75981d4e-0c11-42af-8448-fedfbcb105d9" providerId="AD" clId="Web-{10B502C1-75E2-4E58-9194-48CC50DCFD1D}" dt="2023-10-26T16:27:50.223" v="131" actId="20577"/>
          <ac:spMkLst>
            <pc:docMk/>
            <pc:sldMk cId="2114040656" sldId="2480"/>
            <ac:spMk id="2" creationId="{44942F3A-9ED9-4F02-D2F9-B91FB8CA5D40}"/>
          </ac:spMkLst>
        </pc:spChg>
        <pc:spChg chg="del">
          <ac:chgData name="Hozifa Siddig Mohammed Zeanalabdeen" userId="S::hzeanalabdeen@miu.edu::75981d4e-0c11-42af-8448-fedfbcb105d9" providerId="AD" clId="Web-{10B502C1-75E2-4E58-9194-48CC50DCFD1D}" dt="2023-10-26T16:19:09.209" v="19"/>
          <ac:spMkLst>
            <pc:docMk/>
            <pc:sldMk cId="2114040656" sldId="2480"/>
            <ac:spMk id="3" creationId="{605E4526-19A4-F89E-F717-BAF093D81F95}"/>
          </ac:spMkLst>
        </pc:spChg>
        <pc:picChg chg="add mod ord">
          <ac:chgData name="Hozifa Siddig Mohammed Zeanalabdeen" userId="S::hzeanalabdeen@miu.edu::75981d4e-0c11-42af-8448-fedfbcb105d9" providerId="AD" clId="Web-{10B502C1-75E2-4E58-9194-48CC50DCFD1D}" dt="2023-10-26T16:19:16.334" v="21" actId="14100"/>
          <ac:picMkLst>
            <pc:docMk/>
            <pc:sldMk cId="2114040656" sldId="2480"/>
            <ac:picMk id="5" creationId="{8078160F-269A-A331-962C-D63713405035}"/>
          </ac:picMkLst>
        </pc:picChg>
        <pc:picChg chg="add mod">
          <ac:chgData name="Hozifa Siddig Mohammed Zeanalabdeen" userId="S::hzeanalabdeen@miu.edu::75981d4e-0c11-42af-8448-fedfbcb105d9" providerId="AD" clId="Web-{10B502C1-75E2-4E58-9194-48CC50DCFD1D}" dt="2023-10-26T16:19:51.757" v="25" actId="14100"/>
          <ac:picMkLst>
            <pc:docMk/>
            <pc:sldMk cId="2114040656" sldId="2480"/>
            <ac:picMk id="6" creationId="{77F11F68-2154-2126-2AB5-DD27CEBF3D1E}"/>
          </ac:picMkLst>
        </pc:picChg>
      </pc:sldChg>
      <pc:sldChg chg="addSp delSp modSp new">
        <pc:chgData name="Hozifa Siddig Mohammed Zeanalabdeen" userId="S::hzeanalabdeen@miu.edu::75981d4e-0c11-42af-8448-fedfbcb105d9" providerId="AD" clId="Web-{10B502C1-75E2-4E58-9194-48CC50DCFD1D}" dt="2023-10-26T16:28:06.567" v="138" actId="20577"/>
        <pc:sldMkLst>
          <pc:docMk/>
          <pc:sldMk cId="4052912101" sldId="2481"/>
        </pc:sldMkLst>
        <pc:spChg chg="mod">
          <ac:chgData name="Hozifa Siddig Mohammed Zeanalabdeen" userId="S::hzeanalabdeen@miu.edu::75981d4e-0c11-42af-8448-fedfbcb105d9" providerId="AD" clId="Web-{10B502C1-75E2-4E58-9194-48CC50DCFD1D}" dt="2023-10-26T16:28:06.567" v="138" actId="20577"/>
          <ac:spMkLst>
            <pc:docMk/>
            <pc:sldMk cId="4052912101" sldId="2481"/>
            <ac:spMk id="2" creationId="{0A783B83-4F5E-9272-A243-5A684FB70BEC}"/>
          </ac:spMkLst>
        </pc:spChg>
        <pc:spChg chg="del">
          <ac:chgData name="Hozifa Siddig Mohammed Zeanalabdeen" userId="S::hzeanalabdeen@miu.edu::75981d4e-0c11-42af-8448-fedfbcb105d9" providerId="AD" clId="Web-{10B502C1-75E2-4E58-9194-48CC50DCFD1D}" dt="2023-10-26T16:20:28.617" v="27"/>
          <ac:spMkLst>
            <pc:docMk/>
            <pc:sldMk cId="4052912101" sldId="2481"/>
            <ac:spMk id="3" creationId="{4E622C44-0C15-D3A2-6FCC-D95D6FFA5DB1}"/>
          </ac:spMkLst>
        </pc:spChg>
        <pc:picChg chg="add mod ord">
          <ac:chgData name="Hozifa Siddig Mohammed Zeanalabdeen" userId="S::hzeanalabdeen@miu.edu::75981d4e-0c11-42af-8448-fedfbcb105d9" providerId="AD" clId="Web-{10B502C1-75E2-4E58-9194-48CC50DCFD1D}" dt="2023-10-26T16:21:32.166" v="38" actId="14100"/>
          <ac:picMkLst>
            <pc:docMk/>
            <pc:sldMk cId="4052912101" sldId="2481"/>
            <ac:picMk id="5" creationId="{4CA5552B-6999-70F0-5AD3-3E90D558FFEF}"/>
          </ac:picMkLst>
        </pc:picChg>
        <pc:picChg chg="add del mod">
          <ac:chgData name="Hozifa Siddig Mohammed Zeanalabdeen" userId="S::hzeanalabdeen@miu.edu::75981d4e-0c11-42af-8448-fedfbcb105d9" providerId="AD" clId="Web-{10B502C1-75E2-4E58-9194-48CC50DCFD1D}" dt="2023-10-26T16:21:01.540" v="32"/>
          <ac:picMkLst>
            <pc:docMk/>
            <pc:sldMk cId="4052912101" sldId="2481"/>
            <ac:picMk id="6" creationId="{E44436B6-1747-5BD0-BA05-6A01088412C9}"/>
          </ac:picMkLst>
        </pc:picChg>
        <pc:picChg chg="add mod">
          <ac:chgData name="Hozifa Siddig Mohammed Zeanalabdeen" userId="S::hzeanalabdeen@miu.edu::75981d4e-0c11-42af-8448-fedfbcb105d9" providerId="AD" clId="Web-{10B502C1-75E2-4E58-9194-48CC50DCFD1D}" dt="2023-10-26T16:21:27.806" v="37" actId="1076"/>
          <ac:picMkLst>
            <pc:docMk/>
            <pc:sldMk cId="4052912101" sldId="2481"/>
            <ac:picMk id="7" creationId="{0BEA143E-7333-EDFB-38B4-75B2F80CF709}"/>
          </ac:picMkLst>
        </pc:picChg>
      </pc:sldChg>
      <pc:sldChg chg="addSp delSp modSp new">
        <pc:chgData name="Hozifa Siddig Mohammed Zeanalabdeen" userId="S::hzeanalabdeen@miu.edu::75981d4e-0c11-42af-8448-fedfbcb105d9" providerId="AD" clId="Web-{10B502C1-75E2-4E58-9194-48CC50DCFD1D}" dt="2023-10-26T16:26:56.409" v="93" actId="20577"/>
        <pc:sldMkLst>
          <pc:docMk/>
          <pc:sldMk cId="1097366127" sldId="2483"/>
        </pc:sldMkLst>
        <pc:spChg chg="mod">
          <ac:chgData name="Hozifa Siddig Mohammed Zeanalabdeen" userId="S::hzeanalabdeen@miu.edu::75981d4e-0c11-42af-8448-fedfbcb105d9" providerId="AD" clId="Web-{10B502C1-75E2-4E58-9194-48CC50DCFD1D}" dt="2023-10-26T16:26:56.409" v="93" actId="20577"/>
          <ac:spMkLst>
            <pc:docMk/>
            <pc:sldMk cId="1097366127" sldId="2483"/>
            <ac:spMk id="2" creationId="{0AA7EADC-D6B0-0575-5A15-52BD469FAFC9}"/>
          </ac:spMkLst>
        </pc:spChg>
        <pc:spChg chg="del">
          <ac:chgData name="Hozifa Siddig Mohammed Zeanalabdeen" userId="S::hzeanalabdeen@miu.edu::75981d4e-0c11-42af-8448-fedfbcb105d9" providerId="AD" clId="Web-{10B502C1-75E2-4E58-9194-48CC50DCFD1D}" dt="2023-10-26T16:22:42.777" v="40"/>
          <ac:spMkLst>
            <pc:docMk/>
            <pc:sldMk cId="1097366127" sldId="2483"/>
            <ac:spMk id="3" creationId="{382A0DB5-020C-5A9F-FE99-195789C61554}"/>
          </ac:spMkLst>
        </pc:spChg>
        <pc:spChg chg="add del mod">
          <ac:chgData name="Hozifa Siddig Mohammed Zeanalabdeen" userId="S::hzeanalabdeen@miu.edu::75981d4e-0c11-42af-8448-fedfbcb105d9" providerId="AD" clId="Web-{10B502C1-75E2-4E58-9194-48CC50DCFD1D}" dt="2023-10-26T16:22:58.871" v="42"/>
          <ac:spMkLst>
            <pc:docMk/>
            <pc:sldMk cId="1097366127" sldId="2483"/>
            <ac:spMk id="7" creationId="{A538C681-45BF-9F52-EB6B-EC4D7EC95B4E}"/>
          </ac:spMkLst>
        </pc:spChg>
        <pc:picChg chg="add del mod ord">
          <ac:chgData name="Hozifa Siddig Mohammed Zeanalabdeen" userId="S::hzeanalabdeen@miu.edu::75981d4e-0c11-42af-8448-fedfbcb105d9" providerId="AD" clId="Web-{10B502C1-75E2-4E58-9194-48CC50DCFD1D}" dt="2023-10-26T16:22:50.324" v="41"/>
          <ac:picMkLst>
            <pc:docMk/>
            <pc:sldMk cId="1097366127" sldId="2483"/>
            <ac:picMk id="5" creationId="{72A8CB3F-55CE-3ABD-369A-72880A4E71CB}"/>
          </ac:picMkLst>
        </pc:picChg>
        <pc:picChg chg="add mod ord">
          <ac:chgData name="Hozifa Siddig Mohammed Zeanalabdeen" userId="S::hzeanalabdeen@miu.edu::75981d4e-0c11-42af-8448-fedfbcb105d9" providerId="AD" clId="Web-{10B502C1-75E2-4E58-9194-48CC50DCFD1D}" dt="2023-10-26T16:24:58.859" v="53" actId="14100"/>
          <ac:picMkLst>
            <pc:docMk/>
            <pc:sldMk cId="1097366127" sldId="2483"/>
            <ac:picMk id="8" creationId="{98487F78-4C4D-E5A3-E370-B37041AB96F2}"/>
          </ac:picMkLst>
        </pc:picChg>
        <pc:picChg chg="add del mod">
          <ac:chgData name="Hozifa Siddig Mohammed Zeanalabdeen" userId="S::hzeanalabdeen@miu.edu::75981d4e-0c11-42af-8448-fedfbcb105d9" providerId="AD" clId="Web-{10B502C1-75E2-4E58-9194-48CC50DCFD1D}" dt="2023-10-26T16:24:31.499" v="47"/>
          <ac:picMkLst>
            <pc:docMk/>
            <pc:sldMk cId="1097366127" sldId="2483"/>
            <ac:picMk id="9" creationId="{0A5E3022-4498-F9D1-DFBF-7A9986194337}"/>
          </ac:picMkLst>
        </pc:picChg>
        <pc:picChg chg="add mod">
          <ac:chgData name="Hozifa Siddig Mohammed Zeanalabdeen" userId="S::hzeanalabdeen@miu.edu::75981d4e-0c11-42af-8448-fedfbcb105d9" providerId="AD" clId="Web-{10B502C1-75E2-4E58-9194-48CC50DCFD1D}" dt="2023-10-26T16:24:55.577" v="52" actId="1076"/>
          <ac:picMkLst>
            <pc:docMk/>
            <pc:sldMk cId="1097366127" sldId="2483"/>
            <ac:picMk id="10" creationId="{C723A8E7-F4BF-CF9B-C0C8-24B5B58E78AB}"/>
          </ac:picMkLst>
        </pc:picChg>
      </pc:sldChg>
      <pc:sldChg chg="addSp delSp modSp new">
        <pc:chgData name="Hozifa Siddig Mohammed Zeanalabdeen" userId="S::hzeanalabdeen@miu.edu::75981d4e-0c11-42af-8448-fedfbcb105d9" providerId="AD" clId="Web-{10B502C1-75E2-4E58-9194-48CC50DCFD1D}" dt="2023-10-26T16:26:47.455" v="82" actId="20577"/>
        <pc:sldMkLst>
          <pc:docMk/>
          <pc:sldMk cId="556232883" sldId="2484"/>
        </pc:sldMkLst>
        <pc:spChg chg="mod">
          <ac:chgData name="Hozifa Siddig Mohammed Zeanalabdeen" userId="S::hzeanalabdeen@miu.edu::75981d4e-0c11-42af-8448-fedfbcb105d9" providerId="AD" clId="Web-{10B502C1-75E2-4E58-9194-48CC50DCFD1D}" dt="2023-10-26T16:26:47.455" v="82" actId="20577"/>
          <ac:spMkLst>
            <pc:docMk/>
            <pc:sldMk cId="556232883" sldId="2484"/>
            <ac:spMk id="2" creationId="{1C6CE9AB-EF46-5D16-6C52-001B495F20A1}"/>
          </ac:spMkLst>
        </pc:spChg>
        <pc:spChg chg="del">
          <ac:chgData name="Hozifa Siddig Mohammed Zeanalabdeen" userId="S::hzeanalabdeen@miu.edu::75981d4e-0c11-42af-8448-fedfbcb105d9" providerId="AD" clId="Web-{10B502C1-75E2-4E58-9194-48CC50DCFD1D}" dt="2023-10-26T16:25:15.984" v="55"/>
          <ac:spMkLst>
            <pc:docMk/>
            <pc:sldMk cId="556232883" sldId="2484"/>
            <ac:spMk id="3" creationId="{CEBFF14C-9FFA-A7FF-9A37-9C7ABEC393B3}"/>
          </ac:spMkLst>
        </pc:spChg>
        <pc:picChg chg="add mod ord">
          <ac:chgData name="Hozifa Siddig Mohammed Zeanalabdeen" userId="S::hzeanalabdeen@miu.edu::75981d4e-0c11-42af-8448-fedfbcb105d9" providerId="AD" clId="Web-{10B502C1-75E2-4E58-9194-48CC50DCFD1D}" dt="2023-10-26T16:26:24.674" v="64" actId="14100"/>
          <ac:picMkLst>
            <pc:docMk/>
            <pc:sldMk cId="556232883" sldId="2484"/>
            <ac:picMk id="5" creationId="{B8561B1C-6FE0-50B9-4907-9EFDB2975FBA}"/>
          </ac:picMkLst>
        </pc:picChg>
        <pc:picChg chg="add mod">
          <ac:chgData name="Hozifa Siddig Mohammed Zeanalabdeen" userId="S::hzeanalabdeen@miu.edu::75981d4e-0c11-42af-8448-fedfbcb105d9" providerId="AD" clId="Web-{10B502C1-75E2-4E58-9194-48CC50DCFD1D}" dt="2023-10-26T16:26:20.142" v="63" actId="1076"/>
          <ac:picMkLst>
            <pc:docMk/>
            <pc:sldMk cId="556232883" sldId="2484"/>
            <ac:picMk id="6" creationId="{42F10B2A-8E7D-C5A7-CFBA-A20E41C16B2E}"/>
          </ac:picMkLst>
        </pc:picChg>
      </pc:sldChg>
      <pc:sldChg chg="new del">
        <pc:chgData name="Hozifa Siddig Mohammed Zeanalabdeen" userId="S::hzeanalabdeen@miu.edu::75981d4e-0c11-42af-8448-fedfbcb105d9" providerId="AD" clId="Web-{10B502C1-75E2-4E58-9194-48CC50DCFD1D}" dt="2023-10-26T16:30:31.024" v="143"/>
        <pc:sldMkLst>
          <pc:docMk/>
          <pc:sldMk cId="410683019" sldId="2486"/>
        </pc:sldMkLst>
      </pc:sldChg>
      <pc:sldChg chg="modSp new ord">
        <pc:chgData name="Hozifa Siddig Mohammed Zeanalabdeen" userId="S::hzeanalabdeen@miu.edu::75981d4e-0c11-42af-8448-fedfbcb105d9" providerId="AD" clId="Web-{10B502C1-75E2-4E58-9194-48CC50DCFD1D}" dt="2023-10-26T16:32:22.261" v="163" actId="20577"/>
        <pc:sldMkLst>
          <pc:docMk/>
          <pc:sldMk cId="2435183825" sldId="2486"/>
        </pc:sldMkLst>
        <pc:spChg chg="mod">
          <ac:chgData name="Hozifa Siddig Mohammed Zeanalabdeen" userId="S::hzeanalabdeen@miu.edu::75981d4e-0c11-42af-8448-fedfbcb105d9" providerId="AD" clId="Web-{10B502C1-75E2-4E58-9194-48CC50DCFD1D}" dt="2023-10-26T16:32:22.261" v="163" actId="20577"/>
          <ac:spMkLst>
            <pc:docMk/>
            <pc:sldMk cId="2435183825" sldId="2486"/>
            <ac:spMk id="2" creationId="{ED8463A8-0279-E12F-758B-92AE41072277}"/>
          </ac:spMkLst>
        </pc:spChg>
      </pc:sldChg>
      <pc:sldChg chg="new del">
        <pc:chgData name="Hozifa Siddig Mohammed Zeanalabdeen" userId="S::hzeanalabdeen@miu.edu::75981d4e-0c11-42af-8448-fedfbcb105d9" providerId="AD" clId="Web-{10B502C1-75E2-4E58-9194-48CC50DCFD1D}" dt="2023-10-26T16:30:22.336" v="141"/>
        <pc:sldMkLst>
          <pc:docMk/>
          <pc:sldMk cId="3149716845" sldId="2486"/>
        </pc:sldMkLst>
      </pc:sldChg>
    </pc:docChg>
  </pc:docChgLst>
  <pc:docChgLst>
    <pc:chgData name="Hozifa Siddig Mohammed Zeanalabdeen" userId="S::hzeanalabdeen@miu.edu::75981d4e-0c11-42af-8448-fedfbcb105d9" providerId="AD" clId="Web-{380C6B77-306D-4D08-A84C-D9ED9B5983F5}"/>
    <pc:docChg chg="addSld modSld sldOrd">
      <pc:chgData name="Hozifa Siddig Mohammed Zeanalabdeen" userId="S::hzeanalabdeen@miu.edu::75981d4e-0c11-42af-8448-fedfbcb105d9" providerId="AD" clId="Web-{380C6B77-306D-4D08-A84C-D9ED9B5983F5}" dt="2023-10-26T16:50:34.386" v="21"/>
      <pc:docMkLst>
        <pc:docMk/>
      </pc:docMkLst>
      <pc:sldChg chg="ord">
        <pc:chgData name="Hozifa Siddig Mohammed Zeanalabdeen" userId="S::hzeanalabdeen@miu.edu::75981d4e-0c11-42af-8448-fedfbcb105d9" providerId="AD" clId="Web-{380C6B77-306D-4D08-A84C-D9ED9B5983F5}" dt="2023-10-26T16:50:28.917" v="20"/>
        <pc:sldMkLst>
          <pc:docMk/>
          <pc:sldMk cId="1097366127" sldId="2483"/>
        </pc:sldMkLst>
      </pc:sldChg>
      <pc:sldChg chg="ord">
        <pc:chgData name="Hozifa Siddig Mohammed Zeanalabdeen" userId="S::hzeanalabdeen@miu.edu::75981d4e-0c11-42af-8448-fedfbcb105d9" providerId="AD" clId="Web-{380C6B77-306D-4D08-A84C-D9ED9B5983F5}" dt="2023-10-26T16:50:34.386" v="21"/>
        <pc:sldMkLst>
          <pc:docMk/>
          <pc:sldMk cId="556232883" sldId="2484"/>
        </pc:sldMkLst>
      </pc:sldChg>
      <pc:sldChg chg="modSp ord">
        <pc:chgData name="Hozifa Siddig Mohammed Zeanalabdeen" userId="S::hzeanalabdeen@miu.edu::75981d4e-0c11-42af-8448-fedfbcb105d9" providerId="AD" clId="Web-{380C6B77-306D-4D08-A84C-D9ED9B5983F5}" dt="2023-10-26T16:38:03.502" v="19" actId="20577"/>
        <pc:sldMkLst>
          <pc:docMk/>
          <pc:sldMk cId="2435183825" sldId="2486"/>
        </pc:sldMkLst>
        <pc:spChg chg="mod">
          <ac:chgData name="Hozifa Siddig Mohammed Zeanalabdeen" userId="S::hzeanalabdeen@miu.edu::75981d4e-0c11-42af-8448-fedfbcb105d9" providerId="AD" clId="Web-{380C6B77-306D-4D08-A84C-D9ED9B5983F5}" dt="2023-10-26T16:38:03.502" v="19" actId="20577"/>
          <ac:spMkLst>
            <pc:docMk/>
            <pc:sldMk cId="2435183825" sldId="2486"/>
            <ac:spMk id="2" creationId="{ED8463A8-0279-E12F-758B-92AE41072277}"/>
          </ac:spMkLst>
        </pc:spChg>
        <pc:spChg chg="mod">
          <ac:chgData name="Hozifa Siddig Mohammed Zeanalabdeen" userId="S::hzeanalabdeen@miu.edu::75981d4e-0c11-42af-8448-fedfbcb105d9" providerId="AD" clId="Web-{380C6B77-306D-4D08-A84C-D9ED9B5983F5}" dt="2023-10-26T16:35:04.856" v="4" actId="20577"/>
          <ac:spMkLst>
            <pc:docMk/>
            <pc:sldMk cId="2435183825" sldId="2486"/>
            <ac:spMk id="3" creationId="{5C7C65FC-72BB-3C28-EB7F-9E0E0D8E62D2}"/>
          </ac:spMkLst>
        </pc:spChg>
      </pc:sldChg>
      <pc:sldChg chg="modSp new ord">
        <pc:chgData name="Hozifa Siddig Mohammed Zeanalabdeen" userId="S::hzeanalabdeen@miu.edu::75981d4e-0c11-42af-8448-fedfbcb105d9" providerId="AD" clId="Web-{380C6B77-306D-4D08-A84C-D9ED9B5983F5}" dt="2023-10-26T16:37:59.596" v="18" actId="20577"/>
        <pc:sldMkLst>
          <pc:docMk/>
          <pc:sldMk cId="1778248179" sldId="2488"/>
        </pc:sldMkLst>
        <pc:spChg chg="mod">
          <ac:chgData name="Hozifa Siddig Mohammed Zeanalabdeen" userId="S::hzeanalabdeen@miu.edu::75981d4e-0c11-42af-8448-fedfbcb105d9" providerId="AD" clId="Web-{380C6B77-306D-4D08-A84C-D9ED9B5983F5}" dt="2023-10-26T16:37:59.596" v="18" actId="20577"/>
          <ac:spMkLst>
            <pc:docMk/>
            <pc:sldMk cId="1778248179" sldId="2488"/>
            <ac:spMk id="2" creationId="{E47B9EA7-05E3-B3DA-858E-DB770912B7E1}"/>
          </ac:spMkLst>
        </pc:spChg>
        <pc:spChg chg="mod">
          <ac:chgData name="Hozifa Siddig Mohammed Zeanalabdeen" userId="S::hzeanalabdeen@miu.edu::75981d4e-0c11-42af-8448-fedfbcb105d9" providerId="AD" clId="Web-{380C6B77-306D-4D08-A84C-D9ED9B5983F5}" dt="2023-10-26T16:35:11.434" v="6" actId="20577"/>
          <ac:spMkLst>
            <pc:docMk/>
            <pc:sldMk cId="1778248179" sldId="2488"/>
            <ac:spMk id="3" creationId="{3990FDC8-5720-5EB0-1F40-19BA7CF10DFB}"/>
          </ac:spMkLst>
        </pc:spChg>
      </pc:sldChg>
    </pc:docChg>
  </pc:docChgLst>
  <pc:docChgLst>
    <pc:chgData name="Micheal Habte" userId="S::micheal.habte@miu.edu::fba3d3dd-7a62-45e1-afdf-702c2ed1a01a" providerId="AD" clId="Web-{076F93E1-C3CA-4D72-A121-9783EF26AEC8}"/>
    <pc:docChg chg="modSld">
      <pc:chgData name="Micheal Habte" userId="S::micheal.habte@miu.edu::fba3d3dd-7a62-45e1-afdf-702c2ed1a01a" providerId="AD" clId="Web-{076F93E1-C3CA-4D72-A121-9783EF26AEC8}" dt="2023-10-26T01:24:48.443" v="12" actId="20577"/>
      <pc:docMkLst>
        <pc:docMk/>
      </pc:docMkLst>
      <pc:sldChg chg="modSp">
        <pc:chgData name="Micheal Habte" userId="S::micheal.habte@miu.edu::fba3d3dd-7a62-45e1-afdf-702c2ed1a01a" providerId="AD" clId="Web-{076F93E1-C3CA-4D72-A121-9783EF26AEC8}" dt="2023-10-26T01:24:48.443" v="12" actId="20577"/>
        <pc:sldMkLst>
          <pc:docMk/>
          <pc:sldMk cId="927727573" sldId="2436"/>
        </pc:sldMkLst>
        <pc:spChg chg="mod">
          <ac:chgData name="Micheal Habte" userId="S::micheal.habte@miu.edu::fba3d3dd-7a62-45e1-afdf-702c2ed1a01a" providerId="AD" clId="Web-{076F93E1-C3CA-4D72-A121-9783EF26AEC8}" dt="2023-10-26T01:24:48.443" v="12" actId="20577"/>
          <ac:spMkLst>
            <pc:docMk/>
            <pc:sldMk cId="927727573" sldId="2436"/>
            <ac:spMk id="10" creationId="{6E57A531-5B0F-485D-A015-BC78AD089BA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628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513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6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838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59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2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21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1060315"/>
            <a:ext cx="11490325" cy="2218959"/>
          </a:xfrm>
        </p:spPr>
        <p:txBody>
          <a:bodyPr anchor="b" anchorCtr="0"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E4A8DD-9B42-2F05-285B-2BC137F749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12344" y="3700222"/>
            <a:ext cx="5167313" cy="603250"/>
          </a:xfrm>
          <a:gradFill>
            <a:gsLst>
              <a:gs pos="0">
                <a:schemeClr val="accent5"/>
              </a:gs>
              <a:gs pos="45000">
                <a:schemeClr val="accent1"/>
              </a:gs>
              <a:gs pos="100000">
                <a:schemeClr val="accent2"/>
              </a:gs>
            </a:gsLst>
            <a:lin ang="10800000" scaled="0"/>
          </a:gra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922140"/>
            <a:ext cx="5167313" cy="848311"/>
          </a:xfrm>
        </p:spPr>
        <p:txBody>
          <a:bodyPr>
            <a:norm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0156E-BE02-9BBA-0763-EE0EC22877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107" y="50241"/>
            <a:ext cx="11265694" cy="1304544"/>
          </a:xfrm>
        </p:spPr>
        <p:txBody>
          <a:bodyPr anchor="b" anchorCtr="0"/>
          <a:lstStyle>
            <a:lvl1pPr>
              <a:defRPr sz="4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9900" y="1638300"/>
            <a:ext cx="5156200" cy="1892300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9107" y="3864355"/>
            <a:ext cx="5157787" cy="494506"/>
          </a:xfrm>
        </p:spPr>
        <p:txBody>
          <a:bodyPr>
            <a:normAutofit/>
          </a:bodyPr>
          <a:lstStyle>
            <a:lvl1pPr marL="0" indent="0">
              <a:buNone/>
              <a:defRPr sz="2400" cap="all" spc="300" baseline="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343E54-D2B8-A019-ACD6-6F79A320E77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69900" y="4471988"/>
            <a:ext cx="5156200" cy="1997075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2pPr>
            <a:lvl3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3pPr>
            <a:lvl4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4pPr>
            <a:lvl5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59826" y="1638300"/>
            <a:ext cx="5174975" cy="1892300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59826" y="3864355"/>
            <a:ext cx="5174975" cy="494506"/>
          </a:xfrm>
        </p:spPr>
        <p:txBody>
          <a:bodyPr>
            <a:normAutofit/>
          </a:bodyPr>
          <a:lstStyle>
            <a:lvl1pPr marL="0" indent="0">
              <a:buNone/>
              <a:defRPr sz="2400" cap="all" spc="300" baseline="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55348AE-D0F6-8964-FB7A-612A611AD6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559827" y="4471988"/>
            <a:ext cx="5174974" cy="1997075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2pPr>
            <a:lvl3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3pPr>
            <a:lvl4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4pPr>
            <a:lvl5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19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B0BF-E38F-E2A3-143D-4B77377FE7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0073" y="40193"/>
            <a:ext cx="10281172" cy="1316334"/>
          </a:xfrm>
        </p:spPr>
        <p:txBody>
          <a:bodyPr anchor="b" anchorCtr="0"/>
          <a:lstStyle>
            <a:lvl1pPr>
              <a:defRPr sz="4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60438" y="1624013"/>
            <a:ext cx="3108325" cy="1892300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76287"/>
            <a:ext cx="3108326" cy="865563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2400" cap="all" spc="300" baseline="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" name="Text Placeholder 27">
            <a:extLst>
              <a:ext uri="{FF2B5EF4-FFF2-40B4-BE49-F238E27FC236}">
                <a16:creationId xmlns:a16="http://schemas.microsoft.com/office/drawing/2014/main" id="{45BAD2EF-B428-1883-5F6B-BA8B3A18D3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0073" y="4578835"/>
            <a:ext cx="3108326" cy="1892300"/>
          </a:xfrm>
        </p:spPr>
        <p:txBody>
          <a:bodyPr anchor="t" anchorCtr="0">
            <a:noAutofit/>
          </a:bodyPr>
          <a:lstStyle>
            <a:lvl1pPr marL="182880" indent="-18288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 cap="none" spc="0" baseline="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Second</a:t>
            </a:r>
          </a:p>
          <a:p>
            <a:pPr lvl="0"/>
            <a:r>
              <a:rPr lang="en-US"/>
              <a:t>Third</a:t>
            </a:r>
          </a:p>
          <a:p>
            <a:pPr lvl="0"/>
            <a:r>
              <a:rPr lang="en-US"/>
              <a:t>Fourth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42155" y="1623219"/>
            <a:ext cx="3108325" cy="1892300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4" name="Text Placeholder 27">
            <a:extLst>
              <a:ext uri="{FF2B5EF4-FFF2-40B4-BE49-F238E27FC236}">
                <a16:creationId xmlns:a16="http://schemas.microsoft.com/office/drawing/2014/main" id="{BD42366C-60A0-D39C-8592-69A1576D075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41837" y="3676287"/>
            <a:ext cx="3108326" cy="865563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2400" cap="all" spc="300" baseline="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5" name="Text Placeholder 27">
            <a:extLst>
              <a:ext uri="{FF2B5EF4-FFF2-40B4-BE49-F238E27FC236}">
                <a16:creationId xmlns:a16="http://schemas.microsoft.com/office/drawing/2014/main" id="{A25B6479-6C48-F3A7-D96C-55AD3C9708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31789" y="4578835"/>
            <a:ext cx="3108326" cy="1892300"/>
          </a:xfrm>
        </p:spPr>
        <p:txBody>
          <a:bodyPr anchor="t" anchorCtr="0">
            <a:noAutofit/>
          </a:bodyPr>
          <a:lstStyle>
            <a:lvl1pPr marL="182880" indent="-18288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 cap="none" spc="0" baseline="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Second</a:t>
            </a:r>
          </a:p>
          <a:p>
            <a:pPr lvl="0"/>
            <a:r>
              <a:rPr lang="en-US"/>
              <a:t>Third</a:t>
            </a:r>
          </a:p>
          <a:p>
            <a:pPr lvl="0"/>
            <a:r>
              <a:rPr lang="en-US"/>
              <a:t>Fourth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22920" y="1623219"/>
            <a:ext cx="3108325" cy="1892300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6" name="Text Placeholder 27">
            <a:extLst>
              <a:ext uri="{FF2B5EF4-FFF2-40B4-BE49-F238E27FC236}">
                <a16:creationId xmlns:a16="http://schemas.microsoft.com/office/drawing/2014/main" id="{3C134F8D-319C-699E-00ED-2C497397EEF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22919" y="3676287"/>
            <a:ext cx="3108326" cy="865563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2400" cap="all" spc="300" baseline="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52A27F04-C302-800F-5FE5-9B7FA2DBED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12871" y="4578835"/>
            <a:ext cx="3108326" cy="1892300"/>
          </a:xfrm>
        </p:spPr>
        <p:txBody>
          <a:bodyPr anchor="t" anchorCtr="0">
            <a:noAutofit/>
          </a:bodyPr>
          <a:lstStyle>
            <a:lvl1pPr marL="182880" indent="-18288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 cap="none" spc="0" baseline="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Second</a:t>
            </a:r>
          </a:p>
          <a:p>
            <a:pPr lvl="0"/>
            <a:r>
              <a:rPr lang="en-US"/>
              <a:t>Third</a:t>
            </a:r>
          </a:p>
          <a:p>
            <a:pPr lvl="0"/>
            <a:r>
              <a:rPr lang="en-US"/>
              <a:t>Fourth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25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170822"/>
            <a:ext cx="5897218" cy="1325453"/>
          </a:xfrm>
        </p:spPr>
        <p:txBody>
          <a:bodyPr lIns="91440" rIns="91440" anchor="b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416550" cy="6858000"/>
          </a:xfrm>
          <a:effectLst/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656A3C7F-97D5-51E2-9BDF-90E2BD0801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8" y="1635323"/>
            <a:ext cx="5897217" cy="36512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7B1FEB2D-A892-CF1D-2EAD-3139AB45F79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998" y="2101808"/>
            <a:ext cx="5897217" cy="554037"/>
          </a:xfrm>
        </p:spPr>
        <p:txBody>
          <a:bodyPr lIns="9144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CB2D88A4-3801-6C61-D989-4358C9A25C8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5998" y="2824477"/>
            <a:ext cx="5897217" cy="36512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43D83DE-2A76-BAD3-6A75-BD1BE8A1AB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5998" y="3290962"/>
            <a:ext cx="5897217" cy="554037"/>
          </a:xfrm>
        </p:spPr>
        <p:txBody>
          <a:bodyPr lIns="9144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6C9F708-458D-0C90-AA62-4F4E1BE98CE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5998" y="4005037"/>
            <a:ext cx="5897217" cy="36512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8A4FEA4-71DB-CBBC-4183-C55650B07AB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5998" y="4471522"/>
            <a:ext cx="5897217" cy="554037"/>
          </a:xfrm>
        </p:spPr>
        <p:txBody>
          <a:bodyPr lIns="9144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1BAC13E-D6C4-66D0-6DF5-9FDB08CD8F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5998" y="5194191"/>
            <a:ext cx="5897217" cy="36512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C54AFEF2-F55D-17EA-E93E-AC4F233B937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5998" y="5660676"/>
            <a:ext cx="5897217" cy="554037"/>
          </a:xfrm>
        </p:spPr>
        <p:txBody>
          <a:bodyPr lIns="9144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8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dots&#10;&#10;Description automatically generated">
            <a:extLst>
              <a:ext uri="{FF2B5EF4-FFF2-40B4-BE49-F238E27FC236}">
                <a16:creationId xmlns:a16="http://schemas.microsoft.com/office/drawing/2014/main" id="{A7778945-CDEB-9A7F-80F5-5A2906972A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8E9930A-72A3-290D-B835-F73AD5366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195" y="1069675"/>
            <a:ext cx="11015612" cy="1499321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7C9DAF4-07EB-3C9A-A08C-3EBC3F87B2A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754768" y="3105917"/>
            <a:ext cx="731520" cy="731520"/>
          </a:xfr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8812" y="3893330"/>
            <a:ext cx="3736664" cy="518795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89154656-6832-6744-5242-633FFE1D17B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730238" y="3105917"/>
            <a:ext cx="731520" cy="731520"/>
          </a:xfr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41056" y="3893330"/>
            <a:ext cx="3736658" cy="518795"/>
          </a:xfrm>
        </p:spPr>
        <p:txBody>
          <a:bodyPr>
            <a:norm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0271905-3743-286E-3C76-62B0063D596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705712" y="3105917"/>
            <a:ext cx="731520" cy="731520"/>
          </a:xfr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16525" y="3893330"/>
            <a:ext cx="3736663" cy="518795"/>
          </a:xfrm>
        </p:spPr>
        <p:txBody>
          <a:bodyPr>
            <a:norm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20" y="136525"/>
            <a:ext cx="4846320" cy="1692311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spcBef>
                <a:spcPts val="1000"/>
              </a:spcBef>
              <a:defRPr sz="3200" baseline="0"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rmAutofit/>
          </a:bodyPr>
          <a:lstStyle>
            <a:lvl1pPr marL="0" indent="0">
              <a:buNone/>
              <a:defRPr sz="1800" cap="all" spc="3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24572"/>
            <a:ext cx="5897217" cy="1471703"/>
          </a:xfrm>
        </p:spPr>
        <p:txBody>
          <a:bodyPr lIns="91440" rIns="91440" anchor="b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416550" cy="6858000"/>
          </a:xfrm>
          <a:effectLst/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95395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400" cap="all" spc="300" baseline="0" dirty="0">
                <a:solidFill>
                  <a:schemeClr val="lt1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4E20AE-BE16-CA42-4851-31C48D64A6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2782674"/>
            <a:ext cx="4122755" cy="269367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135465"/>
            <a:ext cx="5012987" cy="2788704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012987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cap="all" spc="3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36525"/>
            <a:ext cx="11002962" cy="1455179"/>
          </a:xfrm>
        </p:spPr>
        <p:txBody>
          <a:bodyPr anchor="b" anchorCtr="0"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36525"/>
            <a:ext cx="11002962" cy="1455179"/>
          </a:xfrm>
        </p:spPr>
        <p:txBody>
          <a:bodyPr anchor="b" anchorCtr="0"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311A09-391F-D047-3028-E943A996403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93727" y="1591703"/>
            <a:ext cx="11002962" cy="4764647"/>
          </a:xfrm>
        </p:spPr>
        <p:txBody>
          <a:bodyPr/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780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36525"/>
            <a:ext cx="11002962" cy="1455179"/>
          </a:xfrm>
        </p:spPr>
        <p:txBody>
          <a:bodyPr anchor="b" anchorCtr="0"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311A09-391F-D047-3028-E943A996403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94519" y="2205872"/>
            <a:ext cx="11002962" cy="3685881"/>
          </a:xfrm>
        </p:spPr>
        <p:txBody>
          <a:bodyPr/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938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algn="ctr">
              <a:defRPr sz="1400" spc="300" baseline="0">
                <a:latin typeface="+mn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 bIns="274320" anchor="b">
            <a:normAutofit/>
          </a:bodyPr>
          <a:lstStyle>
            <a:lvl1pPr marL="0" indent="0" algn="ctr">
              <a:buNone/>
              <a:defRPr sz="3200" cap="all" baseline="0"/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4"/>
            <a:ext cx="4018722" cy="1781980"/>
          </a:xfrm>
        </p:spPr>
        <p:txBody>
          <a:bodyPr lIns="0" rIns="0" anchor="ctr" anchorCtr="0">
            <a:noAutofit/>
          </a:bodyPr>
          <a:lstStyle>
            <a:lvl1pPr algn="l">
              <a:defRPr sz="3200" spc="300"/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36600" y="3651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51300" y="3651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6600" y="24225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51300" y="24225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36600" y="44799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051300" y="44799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D281DF4-BD72-3F1E-8B04-6205D7C5C8D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92278" y="2422525"/>
            <a:ext cx="1813685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FA84CC6-BD0B-002A-5FFA-708B69C4C2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92278" y="3161514"/>
            <a:ext cx="1813685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CDF5AB02-45DE-2A85-A817-6FA37AD9816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97315" y="2429338"/>
            <a:ext cx="1813685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94138391-4411-4BD0-D8AD-D001BF46DCA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997315" y="3158271"/>
            <a:ext cx="1813685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AE1BE558-411F-87F3-71EE-1782FC824F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792278" y="3625282"/>
            <a:ext cx="1813685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408EED18-0FEB-480C-03BC-CC12E4603C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792278" y="4354222"/>
            <a:ext cx="1813685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B95CBCFF-0E55-BCFC-8CBE-723A9BD0002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997314" y="3604563"/>
            <a:ext cx="1813686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9088F0C-EE6F-2847-CFAA-9D94686187E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97314" y="4333500"/>
            <a:ext cx="1813686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28120BC8-9E46-E919-6015-FABAA658884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793957" y="4891306"/>
            <a:ext cx="1812006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DA6AFA01-4607-12C7-E4CA-8AAB4BADECA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793957" y="5620243"/>
            <a:ext cx="1812006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89AE8D05-699D-7672-D652-F638E37629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998994" y="4888062"/>
            <a:ext cx="1812006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8C054886-505C-671E-F2BA-D9842DA583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998994" y="5616999"/>
            <a:ext cx="1812006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2122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77" r:id="rId5"/>
    <p:sldLayoutId id="2147483685" r:id="rId6"/>
    <p:sldLayoutId id="2147483686" r:id="rId7"/>
    <p:sldLayoutId id="2147483666" r:id="rId8"/>
    <p:sldLayoutId id="2147483681" r:id="rId9"/>
    <p:sldLayoutId id="2147483683" r:id="rId10"/>
    <p:sldLayoutId id="2147483682" r:id="rId11"/>
    <p:sldLayoutId id="2147483684" r:id="rId12"/>
    <p:sldLayoutId id="2147483680" r:id="rId13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5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-87549"/>
            <a:ext cx="12192000" cy="6858000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6" y="1060315"/>
            <a:ext cx="11490325" cy="2218959"/>
          </a:xfrm>
        </p:spPr>
        <p:txBody>
          <a:bodyPr/>
          <a:lstStyle/>
          <a:p>
            <a:r>
              <a:rPr lang="en-US" sz="3200"/>
              <a:t>Automatic Web-Based Data Sourcing System</a:t>
            </a:r>
            <a:br>
              <a:rPr lang="en-US" sz="3200"/>
            </a:br>
            <a:r>
              <a:rPr lang="en-US"/>
              <a:t>Presented by: Team 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2344" y="3700222"/>
            <a:ext cx="5530056" cy="1450898"/>
          </a:xfrm>
        </p:spPr>
        <p:txBody>
          <a:bodyPr/>
          <a:lstStyle/>
          <a:p>
            <a:r>
              <a:rPr lang="en-US"/>
              <a:t>Empowering Insights, Enhancing Efficiency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151120"/>
            <a:ext cx="5167313" cy="1619331"/>
          </a:xfrm>
        </p:spPr>
        <p:txBody>
          <a:bodyPr>
            <a:noAutofit/>
          </a:bodyPr>
          <a:lstStyle/>
          <a:p>
            <a:r>
              <a:rPr lang="en-US" sz="2400"/>
              <a:t>Dynamic Microservice's Generations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7EADC-D6B0-0575-5A15-52BD469FA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Add new API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AEBE57-51A5-7E32-15EF-019456B65F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98487F78-4C4D-E5A3-E370-B37041AB96F2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90974" y="1825835"/>
            <a:ext cx="7822659" cy="4896255"/>
          </a:xfr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C723A8E7-F4BF-CF9B-C0C8-24B5B58E7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748" y="1825557"/>
            <a:ext cx="2790376" cy="482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66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42F3A-9ED9-4F02-D2F9-B91FB8CA5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List of unhealth api</a:t>
            </a:r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078160F-269A-A331-962C-D63713405035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90974" y="1842047"/>
            <a:ext cx="8171234" cy="510702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A49B17-04C8-9B48-4E16-54934830C1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77F11F68-2154-2126-2AB5-DD27CEBF3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2578" y="1776919"/>
            <a:ext cx="2498547" cy="468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40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E9AB-EF46-5D16-6C52-001B495F2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Update existing API</a:t>
            </a:r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8561B1C-6FE0-50B9-4907-9EFDB2975FBA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90974" y="1785303"/>
            <a:ext cx="7879404" cy="467738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D82BE-69DF-A20E-D1D8-58C4428FF7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42F10B2A-8E7D-C5A7-CFBA-A20E41C16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9685" y="1785026"/>
            <a:ext cx="2871440" cy="467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232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83B83-4F5E-9272-A243-5A684FB70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reporting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CA5552B-6999-70F0-5AD3-3E90D558FFEF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90974" y="1890686"/>
            <a:ext cx="7911829" cy="4953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9FE82-9F4C-C917-B9C8-3AAB3119E3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0BEA143E-7333-EDFB-38B4-75B2F80CF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2876" y="1890409"/>
            <a:ext cx="2628249" cy="467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12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7274C-180A-0FC4-72A0-5A89E8EB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>
                <a:solidFill>
                  <a:srgbClr val="374151"/>
                </a:solidFill>
                <a:effectLst/>
                <a:latin typeface="Söhne"/>
              </a:rPr>
              <a:t>Optimized User Experience:</a:t>
            </a:r>
            <a:br>
              <a:rPr lang="en-US" b="0" i="0">
                <a:solidFill>
                  <a:srgbClr val="374151"/>
                </a:solidFill>
                <a:effectLst/>
                <a:latin typeface="Söhne"/>
              </a:rPr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11F19-9848-4B69-88AF-F62A7DE90FE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4519" y="985520"/>
            <a:ext cx="11002962" cy="4906233"/>
          </a:xfrm>
        </p:spPr>
        <p:txBody>
          <a:bodyPr/>
          <a:lstStyle/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3600" b="0" i="0">
                <a:solidFill>
                  <a:srgbClr val="374151"/>
                </a:solidFill>
                <a:effectLst/>
                <a:latin typeface="Söhne"/>
              </a:rPr>
              <a:t>A well-designed frontend enhances the overall user experience, making it enjoyable and productive for users to interact with the system.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3600" b="0" i="0">
                <a:solidFill>
                  <a:srgbClr val="374151"/>
                </a:solidFill>
                <a:effectLst/>
                <a:latin typeface="Söhne"/>
              </a:rPr>
              <a:t>Intuitive navigation, responsive design, and interactive features contribute to a positive user experience, promoting user engagement and satisfaction.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8634DD-1DEC-B9F2-A927-9B87CD9A4A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368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50865-944F-4994-5BBD-14557381D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281" y="0"/>
            <a:ext cx="11002962" cy="1455179"/>
          </a:xfrm>
        </p:spPr>
        <p:txBody>
          <a:bodyPr/>
          <a:lstStyle/>
          <a:p>
            <a:r>
              <a:rPr lang="en-US" b="1" i="0">
                <a:solidFill>
                  <a:srgbClr val="374151"/>
                </a:solidFill>
                <a:effectLst/>
                <a:latin typeface="Söhne"/>
              </a:rPr>
              <a:t>Efficient Decision-Making:</a:t>
            </a:r>
            <a:br>
              <a:rPr lang="en-US" b="0" i="0">
                <a:solidFill>
                  <a:srgbClr val="374151"/>
                </a:solidFill>
                <a:effectLst/>
                <a:latin typeface="Söhne"/>
              </a:rPr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E808F-AAD7-85C0-A096-FD28F0BA956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4519" y="1097280"/>
            <a:ext cx="11002962" cy="4794473"/>
          </a:xfrm>
        </p:spPr>
        <p:txBody>
          <a:bodyPr/>
          <a:lstStyle/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3200" b="0" i="0">
                <a:solidFill>
                  <a:srgbClr val="374151"/>
                </a:solidFill>
                <a:effectLst/>
                <a:latin typeface="Söhne"/>
              </a:rPr>
              <a:t>A cohesive frontend streamlines the data management process, enabling quick and efficient decision-making.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3200" b="0" i="0">
                <a:solidFill>
                  <a:srgbClr val="374151"/>
                </a:solidFill>
                <a:effectLst/>
                <a:latin typeface="Söhne"/>
              </a:rPr>
              <a:t>Users can customize the frontend according to their preferences, focusing on specific data points or service activities relevant to their roles.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6E103-D757-9E49-20F2-D2E67462F3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73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8A000-1355-F909-7932-4D4D27089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>
                <a:solidFill>
                  <a:srgbClr val="374151"/>
                </a:solidFill>
                <a:effectLst/>
                <a:latin typeface="Söhne"/>
              </a:rPr>
              <a:t>Improved Collaboration:</a:t>
            </a:r>
            <a:br>
              <a:rPr lang="en-US" b="0" i="0">
                <a:solidFill>
                  <a:srgbClr val="374151"/>
                </a:solidFill>
                <a:effectLst/>
                <a:latin typeface="Söhne"/>
              </a:rPr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35F8A-03BE-CD57-90E5-A6D37A2AF14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4519" y="975360"/>
            <a:ext cx="11002962" cy="4916393"/>
          </a:xfrm>
        </p:spPr>
        <p:txBody>
          <a:bodyPr/>
          <a:lstStyle/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3200" b="0" i="0">
                <a:solidFill>
                  <a:srgbClr val="374151"/>
                </a:solidFill>
                <a:effectLst/>
                <a:latin typeface="Söhne"/>
              </a:rPr>
              <a:t>A user-friendly interface fosters collaboration among team members, ensuring that everyone is on the same page regarding the data integration activities.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3200" b="0" i="0">
                <a:solidFill>
                  <a:srgbClr val="374151"/>
                </a:solidFill>
                <a:effectLst/>
                <a:latin typeface="Söhne"/>
              </a:rPr>
              <a:t>It encourages communication, allowing users to share insights and collaborate seamlessly, leading to a more agile and responsive organization.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33F8F-A801-4891-4048-6845EBEF4D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38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770E2-812B-E1EB-173A-27ED35094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36525"/>
            <a:ext cx="11002962" cy="970915"/>
          </a:xfrm>
        </p:spPr>
        <p:txBody>
          <a:bodyPr/>
          <a:lstStyle/>
          <a:p>
            <a:r>
              <a:rPr lang="en-US" b="1" i="0">
                <a:effectLst/>
                <a:latin typeface="Söhne"/>
              </a:rPr>
              <a:t>Improved Collaboration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8471A-0523-4A6F-B72C-CFA89664235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4519" y="1026160"/>
            <a:ext cx="11002962" cy="5442143"/>
          </a:xfrm>
        </p:spPr>
        <p:txBody>
          <a:bodyPr/>
          <a:lstStyle/>
          <a:p>
            <a:r>
              <a:rPr lang="en-US" sz="3600" b="0" i="0">
                <a:solidFill>
                  <a:srgbClr val="374151"/>
                </a:solidFill>
                <a:effectLst/>
                <a:latin typeface="Söhne"/>
              </a:rPr>
              <a:t>Our user-friendly frontend fosters collaboration among team members. By providing a shared platform for data analysis, team members can collaborate seamlessly, sharing insights and knowledge. This collaborative environment leads to agile responses and well-informed decisions.</a:t>
            </a:r>
            <a:endParaRPr lang="en-US" sz="36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7B80D-A0BF-C3BF-D1DF-21867EF139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75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E7F72-E371-EF9E-3FED-CEF889EE6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36525"/>
            <a:ext cx="11002962" cy="706755"/>
          </a:xfrm>
        </p:spPr>
        <p:txBody>
          <a:bodyPr/>
          <a:lstStyle/>
          <a:p>
            <a:r>
              <a:rPr lang="en-US" b="1" i="0">
                <a:effectLst/>
                <a:latin typeface="Söhne"/>
              </a:rPr>
              <a:t>Efficient Decision-Making: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92783-DCC3-F868-4C6B-19B91CC28AD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98783" y="843280"/>
            <a:ext cx="11398698" cy="6492240"/>
          </a:xfrm>
        </p:spPr>
        <p:txBody>
          <a:bodyPr/>
          <a:lstStyle/>
          <a:p>
            <a:r>
              <a:rPr lang="en-US" sz="4000" b="0" i="0">
                <a:solidFill>
                  <a:srgbClr val="374151"/>
                </a:solidFill>
                <a:effectLst/>
                <a:latin typeface="Söhne"/>
              </a:rPr>
              <a:t>Customization is key. Users can tailor their dashboard, focusing on specific data points and service activities relevant to their roles. This customization promotes efficient decision-making by ensuring that users have access to the precise information they need, precisely when they need it.</a:t>
            </a:r>
            <a:endParaRPr lang="en-US" sz="4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2D195-652F-CD85-B4A2-04D1B2EB6F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344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B9EA7-05E3-B3DA-858E-DB770912B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Challenges</a:t>
            </a:r>
            <a:endParaRPr lang="en-US" b="1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0FDC8-5720-5EB0-1F40-19BA7CF10DF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3200">
                <a:latin typeface="Arial"/>
                <a:cs typeface="Arial"/>
              </a:rPr>
              <a:t>Front End: </a:t>
            </a:r>
          </a:p>
          <a:p>
            <a:pPr lvl="1"/>
            <a:r>
              <a:rPr lang="en-US" sz="3200">
                <a:latin typeface="Arial"/>
                <a:cs typeface="Arial"/>
              </a:rPr>
              <a:t>working on three different UI designs for Android, IOS, and Web responsive.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30CED-4B03-2DE1-CE6D-36605E56E2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248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group of people at a conference table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>
          <a:xfrm>
            <a:off x="0" y="-11176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8560" y="2275840"/>
            <a:ext cx="4925060" cy="3601923"/>
          </a:xfrm>
        </p:spPr>
        <p:txBody>
          <a:bodyPr>
            <a:normAutofit/>
          </a:bodyPr>
          <a:lstStyle/>
          <a:p>
            <a:r>
              <a:rPr lang="en-US" sz="2800"/>
              <a:t>Automatic Web-Based Data Sourcing and Integration System.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4BA65E-84FA-E9BB-9D8A-0EC4153A8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Dynamic Microservice     Generations</a:t>
            </a:r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463A8-0279-E12F-758B-92AE41072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Challenges</a:t>
            </a:r>
            <a:endParaRPr lang="en-US" b="1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C65FC-72BB-3C28-EB7F-9E0E0D8E62D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3200">
                <a:ea typeface="+mn-lt"/>
                <a:cs typeface="+mn-lt"/>
              </a:rPr>
              <a:t>creating the backend service: </a:t>
            </a:r>
            <a:endParaRPr lang="en-US" sz="3200">
              <a:cs typeface="Calibri" panose="020F0502020204030204"/>
            </a:endParaRPr>
          </a:p>
          <a:p>
            <a:pPr lvl="1"/>
            <a:r>
              <a:rPr lang="en-US" sz="3200">
                <a:ea typeface="+mn-lt"/>
                <a:cs typeface="+mn-lt"/>
              </a:rPr>
              <a:t>Make sure to fetch all the messages on Kafka not only the latest messages added to the Topic</a:t>
            </a:r>
            <a:endParaRPr lang="en-US" sz="3200">
              <a:cs typeface="Calibri"/>
            </a:endParaRPr>
          </a:p>
          <a:p>
            <a:pPr lvl="1"/>
            <a:r>
              <a:rPr lang="en-US" sz="3200">
                <a:ea typeface="+mn-lt"/>
                <a:cs typeface="+mn-lt"/>
              </a:rPr>
              <a:t>configuring the Kafka broker, hence consuming more time trying to connect our project to the Broker.</a:t>
            </a:r>
            <a:endParaRPr lang="en-US" sz="3200">
              <a:cs typeface="Calibri"/>
            </a:endParaRPr>
          </a:p>
          <a:p>
            <a:endParaRPr lang="en-US" sz="320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83C9B-030D-DE2F-3796-B0F83B0299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183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35465"/>
            <a:ext cx="5012987" cy="2788704"/>
          </a:xfrm>
        </p:spPr>
        <p:txBody>
          <a:bodyPr>
            <a:normAutofit/>
          </a:bodyPr>
          <a:lstStyle/>
          <a:p>
            <a:r>
              <a:rPr lang="en-US"/>
              <a:t>What’s next</a:t>
            </a:r>
          </a:p>
        </p:txBody>
      </p:sp>
      <p:pic>
        <p:nvPicPr>
          <p:cNvPr id="13" name="Picture Placeholder 12" descr="close up of computer on top of table against a brick wall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0233" r="20233"/>
          <a:stretch/>
        </p:blipFill>
        <p:spPr>
          <a:xfrm>
            <a:off x="0" y="0"/>
            <a:ext cx="6096000" cy="686792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378134"/>
            <a:ext cx="5012987" cy="365125"/>
          </a:xfrm>
        </p:spPr>
        <p:txBody>
          <a:bodyPr/>
          <a:lstStyle/>
          <a:p>
            <a:r>
              <a:rPr lang="en-US"/>
              <a:t>LOOKING AHEAD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05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3EF26-7330-DE5D-29A9-6B8ADE2C1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88484"/>
            <a:ext cx="5012987" cy="6311156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Picture Placeholder 5" descr="A person touching a blue circle with her finger&#10;&#10;Description automatically generated">
            <a:extLst>
              <a:ext uri="{FF2B5EF4-FFF2-40B4-BE49-F238E27FC236}">
                <a16:creationId xmlns:a16="http://schemas.microsoft.com/office/drawing/2014/main" id="{BC8954F6-3E4D-FCE1-DBCA-46CBF2E958A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617" r="5617"/>
          <a:stretch/>
        </p:blipFill>
        <p:spPr>
          <a:xfrm>
            <a:off x="0" y="0"/>
            <a:ext cx="6081623" cy="683916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7B1E1A-9FDD-FB43-455F-29F799A12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 descr="A robot and a hand touching a sphere&#10;&#10;Description automatically generated">
            <a:extLst>
              <a:ext uri="{FF2B5EF4-FFF2-40B4-BE49-F238E27FC236}">
                <a16:creationId xmlns:a16="http://schemas.microsoft.com/office/drawing/2014/main" id="{D3366316-4296-F748-2BA4-447706AE5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356" y="185109"/>
            <a:ext cx="6493893" cy="645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33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AD8E47F-A815-BE19-7080-480279766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339" y="661011"/>
            <a:ext cx="5774987" cy="3205647"/>
          </a:xfrm>
        </p:spPr>
        <p:txBody>
          <a:bodyPr/>
          <a:lstStyle/>
          <a:p>
            <a:r>
              <a:rPr lang="en-US">
                <a:ea typeface="Calibri Light"/>
                <a:cs typeface="Calibri Light"/>
              </a:rPr>
              <a:t>Dynamic Content Creation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67ADD0-80AF-8C7C-D4F3-24D0D23186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48" r="2052" b="11"/>
          <a:stretch/>
        </p:blipFill>
        <p:spPr>
          <a:xfrm>
            <a:off x="20" y="10"/>
            <a:ext cx="6095980" cy="686791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effectLst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7C5543-DFA4-C37D-5FA0-C5BDB8628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678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B534F98-473E-240B-81C6-43D5437D3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36525"/>
            <a:ext cx="11146736" cy="4992009"/>
          </a:xfrm>
        </p:spPr>
        <p:txBody>
          <a:bodyPr/>
          <a:lstStyle/>
          <a:p>
            <a:r>
              <a:rPr lang="en-US" b="1">
                <a:ea typeface="Calibri Light"/>
                <a:cs typeface="Calibri Light"/>
              </a:rPr>
              <a:t>The future of AI and front-end development is expected to be dynamic and transformative, with several exciting trends and advancements on the horizon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84B467-6359-9C84-F2AC-F3107525CE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9" y="6468303"/>
            <a:ext cx="4439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9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7FAB1B-01FA-C5BE-C238-EFAE0FDF4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820" y="136525"/>
            <a:ext cx="4846320" cy="1692311"/>
          </a:xfrm>
        </p:spPr>
        <p:txBody>
          <a:bodyPr anchor="b">
            <a:normAutofit/>
          </a:bodyPr>
          <a:lstStyle/>
          <a:p>
            <a:r>
              <a:rPr lang="en-US"/>
              <a:t>Summary</a:t>
            </a:r>
          </a:p>
        </p:txBody>
      </p:sp>
      <p:pic>
        <p:nvPicPr>
          <p:cNvPr id="13" name="Picture Placeholder 5" descr="person staring at blueprints on a brick wall">
            <a:extLst>
              <a:ext uri="{FF2B5EF4-FFF2-40B4-BE49-F238E27FC236}">
                <a16:creationId xmlns:a16="http://schemas.microsoft.com/office/drawing/2014/main" id="{16B5FFBF-FBCD-964C-AE2B-03564308539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6832" r="13911" b="3"/>
          <a:stretch/>
        </p:blipFill>
        <p:spPr>
          <a:xfrm>
            <a:off x="20" y="10"/>
            <a:ext cx="6095980" cy="6857990"/>
          </a:xfrm>
          <a:noFill/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71DD3BB-4AF1-B081-29A9-CE83B490F9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68820" y="2078875"/>
            <a:ext cx="4114800" cy="3798888"/>
          </a:xfrm>
        </p:spPr>
        <p:txBody>
          <a:bodyPr/>
          <a:lstStyle/>
          <a:p>
            <a:r>
              <a:rPr lang="en-US" sz="2800" b="0" i="0">
                <a:solidFill>
                  <a:srgbClr val="374151"/>
                </a:solidFill>
                <a:effectLst/>
                <a:latin typeface="Söhne"/>
              </a:rPr>
              <a:t> our project's frontend isn't merely a visual layer; it's a strategic asset.</a:t>
            </a:r>
            <a:endParaRPr lang="en-US" sz="2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F93EF5-ED6E-4A8C-6C5F-327F29B2F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88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714545-B2EB-3E80-C745-38EF078954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46480" y="508000"/>
            <a:ext cx="10137140" cy="5369763"/>
          </a:xfrm>
        </p:spPr>
        <p:txBody>
          <a:bodyPr>
            <a:normAutofit/>
          </a:bodyPr>
          <a:lstStyle/>
          <a:p>
            <a:r>
              <a:rPr lang="en-US" sz="4400" b="0" i="0">
                <a:solidFill>
                  <a:srgbClr val="374151"/>
                </a:solidFill>
                <a:effectLst/>
                <a:latin typeface="Söhne"/>
              </a:rPr>
              <a:t>Our user-friendly frontend stands as a testament to our commitment to revolutionizing data integration, one intuitive click at a time.</a:t>
            </a:r>
            <a:endParaRPr lang="en-US" sz="44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F6EF68-3AA9-DCD7-004A-A59AE6FEF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066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195" y="670560"/>
            <a:ext cx="11015612" cy="1747519"/>
          </a:xfrm>
        </p:spPr>
        <p:txBody>
          <a:bodyPr>
            <a:normAutofit/>
          </a:bodyPr>
          <a:lstStyle/>
          <a:p>
            <a:r>
              <a:rPr lang="en-US"/>
              <a:t>THANK YOU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E57A531-5B0F-485D-A015-BC78AD089B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 rot="-180000">
            <a:off x="6787042" y="1212744"/>
            <a:ext cx="5469821" cy="5169647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sz="9600"/>
              <a:t>TEAM A</a:t>
            </a:r>
          </a:p>
          <a:p>
            <a:r>
              <a:rPr lang="en-US" sz="9600">
                <a:ea typeface="Calibri"/>
                <a:cs typeface="Calibri"/>
              </a:rPr>
              <a:t>Any Question?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BA6ED41-176C-31F0-B0F2-5A97F22BB0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2320" y="2418080"/>
            <a:ext cx="6393556" cy="4104640"/>
          </a:xfrm>
        </p:spPr>
        <p:txBody>
          <a:bodyPr>
            <a:noAutofit/>
          </a:bodyPr>
          <a:lstStyle/>
          <a:p>
            <a:r>
              <a:rPr lang="en-US" sz="2000" err="1"/>
              <a:t>Abdelmadjid</a:t>
            </a:r>
            <a:r>
              <a:rPr lang="en-US" sz="2000"/>
              <a:t> </a:t>
            </a:r>
            <a:r>
              <a:rPr lang="en-US" sz="2000" err="1"/>
              <a:t>Guessabi</a:t>
            </a:r>
            <a:endParaRPr lang="en-US" sz="2000"/>
          </a:p>
          <a:p>
            <a:r>
              <a:rPr lang="en-US" sz="2000" err="1"/>
              <a:t>Antonedei</a:t>
            </a:r>
            <a:r>
              <a:rPr lang="en-US" sz="2000"/>
              <a:t> </a:t>
            </a:r>
            <a:r>
              <a:rPr lang="en-US" sz="2000" err="1"/>
              <a:t>Wonimidei</a:t>
            </a:r>
            <a:r>
              <a:rPr lang="en-US" sz="2000"/>
              <a:t> </a:t>
            </a:r>
            <a:r>
              <a:rPr lang="en-US" sz="2000" err="1"/>
              <a:t>Otoro</a:t>
            </a:r>
            <a:endParaRPr lang="en-US" sz="2000"/>
          </a:p>
          <a:p>
            <a:r>
              <a:rPr lang="en-US" sz="2000" err="1"/>
              <a:t>Hozifa</a:t>
            </a:r>
            <a:r>
              <a:rPr lang="en-US" sz="2000"/>
              <a:t> </a:t>
            </a:r>
            <a:r>
              <a:rPr lang="en-US" sz="2000" err="1"/>
              <a:t>Siddig</a:t>
            </a:r>
            <a:r>
              <a:rPr lang="en-US" sz="2000"/>
              <a:t> Mohammed </a:t>
            </a:r>
            <a:r>
              <a:rPr lang="en-US" sz="2000" err="1"/>
              <a:t>Zeanalabdeen</a:t>
            </a:r>
            <a:endParaRPr lang="en-US" sz="2000"/>
          </a:p>
          <a:p>
            <a:r>
              <a:rPr lang="en-US" sz="2000"/>
              <a:t>Micheal Habte</a:t>
            </a:r>
          </a:p>
          <a:p>
            <a:r>
              <a:rPr lang="en-US" sz="2000"/>
              <a:t>Omar Amjed Salim </a:t>
            </a:r>
            <a:r>
              <a:rPr lang="en-US" sz="2000" err="1"/>
              <a:t>Khraim</a:t>
            </a:r>
            <a:endParaRPr lang="en-US" sz="2000"/>
          </a:p>
          <a:p>
            <a:r>
              <a:rPr lang="en-US" sz="2000" err="1"/>
              <a:t>Sokchea</a:t>
            </a:r>
            <a:r>
              <a:rPr lang="en-US" sz="2000"/>
              <a:t> </a:t>
            </a:r>
            <a:r>
              <a:rPr lang="en-US" sz="2000" err="1"/>
              <a:t>Chim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table with various people working on their laptops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61" r="23661"/>
          <a:stretch/>
        </p:blipFill>
        <p:spPr>
          <a:xfrm>
            <a:off x="0" y="0"/>
            <a:ext cx="5416550" cy="6858000"/>
          </a:xfrm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95395" y="1546138"/>
            <a:ext cx="4023360" cy="464871"/>
          </a:xfrm>
        </p:spPr>
        <p:txBody>
          <a:bodyPr/>
          <a:lstStyle/>
          <a:p>
            <a:r>
              <a:rPr lang="en-US"/>
              <a:t>       INTRODUCTION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45A4B70-A0EA-A96A-4119-0857596AA2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17263" y="2782674"/>
            <a:ext cx="5897217" cy="2693678"/>
          </a:xfrm>
        </p:spPr>
        <p:txBody>
          <a:bodyPr/>
          <a:lstStyle/>
          <a:p>
            <a:r>
              <a:rPr lang="en-US" sz="4000" b="0" i="0">
                <a:solidFill>
                  <a:srgbClr val="374151"/>
                </a:solidFill>
                <a:effectLst/>
                <a:latin typeface="Söhne"/>
              </a:rPr>
              <a:t>Integrating disparate data sources seamlessly holds significant importance in today's data-driven world.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9120" y="1198879"/>
            <a:ext cx="6532880" cy="2113281"/>
          </a:xfrm>
        </p:spPr>
        <p:txBody>
          <a:bodyPr>
            <a:normAutofit/>
          </a:bodyPr>
          <a:lstStyle/>
          <a:p>
            <a:r>
              <a:rPr lang="en-US"/>
              <a:t>Significance of Integration:</a:t>
            </a:r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411" r="20411"/>
          <a:stretch/>
        </p:blipFill>
        <p:spPr>
          <a:xfrm>
            <a:off x="0" y="0"/>
            <a:ext cx="6096000" cy="6867922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03045-A511-9998-8649-9E9E4A1ED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36525"/>
            <a:ext cx="11002962" cy="1455179"/>
          </a:xfrm>
        </p:spPr>
        <p:txBody>
          <a:bodyPr/>
          <a:lstStyle/>
          <a:p>
            <a:r>
              <a:rPr lang="en-US"/>
              <a:t>Significance of Integration: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C2D52-AA81-581A-8A49-8947A53FCD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6D3FE8-B669-48BD-577B-E56EB8CAD40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3200"/>
              <a:t>In the digital age, organizations accumulate vast amounts of data from various sources such as databases, APIs, and external platforms.</a:t>
            </a:r>
          </a:p>
          <a:p>
            <a:r>
              <a:rPr lang="en-US" sz="3200"/>
              <a:t>Integrating these disparate data sources seamlessly is vital for obtaining a comprehensive and accurate view of the business landscape.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082831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D0131-83F0-1454-0BFC-6C692D39C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Significance of Integration: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31D4E-F1AB-3351-8378-04F0F5983E1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3200"/>
              <a:t>Seamless integration enables the synthesis of data silos, fostering a holistic understanding of customer behavior, market trends, and operational efficiencies.</a:t>
            </a:r>
          </a:p>
          <a:p>
            <a:r>
              <a:rPr lang="en-US" sz="3200"/>
              <a:t>It allows businesses to make informed decisions, identify patterns, and extract valuable insights, leading to strategic advantages in competitive markets.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2D8FE-8CEC-8CAE-8354-4F508D6B71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213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F34D-5077-2DF6-F84F-3D5B5EEF9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159" y="675005"/>
            <a:ext cx="11002962" cy="716915"/>
          </a:xfrm>
        </p:spPr>
        <p:txBody>
          <a:bodyPr/>
          <a:lstStyle/>
          <a:p>
            <a:r>
              <a:rPr lang="en-US" sz="4000" b="1" i="0">
                <a:effectLst/>
                <a:latin typeface="Söhne"/>
              </a:rPr>
              <a:t>Goal of a User-Friendly Frontend</a:t>
            </a:r>
            <a:endParaRPr lang="en-US" sz="40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3ABF23-A302-B9F8-B428-94A4A90BDF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AFA693-4751-47FD-4B27-077F08EF7BA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4519" y="1391921"/>
            <a:ext cx="11002962" cy="5417772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800" b="1" i="0">
                <a:effectLst/>
                <a:latin typeface="Söhne"/>
              </a:rPr>
              <a:t>Creating a Cohesive, User-Friendly Frontend Enhanced</a:t>
            </a:r>
            <a:r>
              <a:rPr lang="en-US" sz="2800" b="1" i="0">
                <a:solidFill>
                  <a:srgbClr val="374151"/>
                </a:solidFill>
                <a:effectLst/>
                <a:latin typeface="Söhne"/>
              </a:rPr>
              <a:t> Visibility and Control:</a:t>
            </a:r>
            <a:endParaRPr lang="en-US" sz="2800" b="0" i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800" b="0" i="0">
                <a:solidFill>
                  <a:srgbClr val="374151"/>
                </a:solidFill>
                <a:effectLst/>
                <a:latin typeface="Söhne"/>
              </a:rPr>
              <a:t>A user-friendly frontend provides stakeholders and users with a centralized platform to monitor the integrated data sources in real-time.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800" b="0" i="0">
                <a:solidFill>
                  <a:srgbClr val="374151"/>
                </a:solidFill>
                <a:effectLst/>
                <a:latin typeface="Söhne"/>
              </a:rPr>
              <a:t>It offers clear, intuitive visuals that translate complex data into easily digestible information, empowering users to comprehend trends and anomalies effortlessly.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97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22D23-3D1B-1CE5-5DCD-F16006029F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3727" y="467361"/>
            <a:ext cx="11002962" cy="5888990"/>
          </a:xfrm>
        </p:spPr>
        <p:txBody>
          <a:bodyPr/>
          <a:lstStyle/>
          <a:p>
            <a:r>
              <a:rPr lang="en-US" sz="3600" b="0" i="0">
                <a:solidFill>
                  <a:srgbClr val="374151"/>
                </a:solidFill>
                <a:effectLst/>
                <a:latin typeface="Söhne"/>
              </a:rPr>
              <a:t>At the heart of our project lies the goal of creating a user-friendly frontend that acts as a centralized hub for monitoring and managing the integrated data. </a:t>
            </a:r>
            <a:r>
              <a:rPr lang="en-US" sz="3600" b="0" i="0">
                <a:solidFill>
                  <a:srgbClr val="FF0000"/>
                </a:solidFill>
                <a:effectLst/>
                <a:latin typeface="Söhne"/>
              </a:rPr>
              <a:t>The frontend isn't just a visual interface; it's a strategic tool designed to enhance user experience and streamline decision-making processes.</a:t>
            </a:r>
            <a:endParaRPr lang="en-US" sz="360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515723-2837-C396-79A2-C4C3176CE3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87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94CC7-DB41-D30F-6A3B-EE3ABD5D9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LIST OF HEALTH API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3DCB03-FA06-D514-210F-CDB7E636A8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A13869AC-604B-9AD6-D7A3-C95796843559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90974" y="1833941"/>
            <a:ext cx="8057744" cy="5034062"/>
          </a:xfr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DF25EA5-97E5-B5E9-FE2D-67D009D34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8792" y="1833664"/>
            <a:ext cx="2482333" cy="480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15967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6" id="{F29F8A39-B164-48DE-8679-C1E0FA712C55}" vid="{1418A303-323D-4295-BD7D-7498821174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6116A8-BE46-4D3A-804C-09C6ADBA2E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CDF8656-0242-4B63-8FCA-04D06A7F29A1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D074DCF7-C5F7-4553-B05A-90B884BF244F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{A9636C69-4EC0-4DEE-B5E1-C5F97D40DA74}tf55661986_win32</Template>
  <Application>Microsoft Office PowerPoint</Application>
  <PresentationFormat>Widescreen</PresentationFormat>
  <Slides>27</Slides>
  <Notes>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Custom</vt:lpstr>
      <vt:lpstr>Automatic Web-Based Data Sourcing System Presented by: Team A</vt:lpstr>
      <vt:lpstr>Dynamic Microservice     Generations</vt:lpstr>
      <vt:lpstr>PowerPoint Presentation</vt:lpstr>
      <vt:lpstr>Significance of Integration:</vt:lpstr>
      <vt:lpstr>Significance of Integration:</vt:lpstr>
      <vt:lpstr>Significance of Integration:</vt:lpstr>
      <vt:lpstr>Goal of a User-Friendly Frontend</vt:lpstr>
      <vt:lpstr>PowerPoint Presentation</vt:lpstr>
      <vt:lpstr>LIST OF HEALTH API</vt:lpstr>
      <vt:lpstr>Add new API</vt:lpstr>
      <vt:lpstr>List of unhealth api</vt:lpstr>
      <vt:lpstr>Update existing API</vt:lpstr>
      <vt:lpstr>reporting</vt:lpstr>
      <vt:lpstr>Optimized User Experience: </vt:lpstr>
      <vt:lpstr>Efficient Decision-Making: </vt:lpstr>
      <vt:lpstr>Improved Collaboration: </vt:lpstr>
      <vt:lpstr>Improved Collaboration</vt:lpstr>
      <vt:lpstr>Efficient Decision-Making:</vt:lpstr>
      <vt:lpstr>Challenges</vt:lpstr>
      <vt:lpstr>Challenges</vt:lpstr>
      <vt:lpstr>What’s next</vt:lpstr>
      <vt:lpstr>PowerPoint Presentation</vt:lpstr>
      <vt:lpstr>Dynamic Content Creation</vt:lpstr>
      <vt:lpstr>The future of AI and front-end development is expected to be dynamic and transformative, with several exciting trends and advancements on the horizon</vt:lpstr>
      <vt:lpstr>Summary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Web-Based Data Sourcing System Presented by: Team A</dc:title>
  <dc:creator>Micheal Habte</dc:creator>
  <cp:revision>1</cp:revision>
  <dcterms:created xsi:type="dcterms:W3CDTF">2023-10-25T23:10:52Z</dcterms:created>
  <dcterms:modified xsi:type="dcterms:W3CDTF">2023-10-26T17:03:26Z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